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7462500" cy="9753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7475203" cy="9753600"/>
          </a:xfrm>
          <a:custGeom>
            <a:avLst/>
            <a:gdLst/>
            <a:ahLst/>
            <a:cxnLst/>
            <a:rect r="r" b="b" t="t" l="l"/>
            <a:pathLst>
              <a:path h="9753600" w="17475203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DAG7d4nIIZc</dc:identifier>
  <dcterms:modified xsi:type="dcterms:W3CDTF">2011-08-01T06:04:30Z</dcterms:modified>
  <cp:revision>1</cp:revision>
  <dc:title>Four_Paths_One_C_Game.pdf</dc:title>
</cp:coreProperties>
</file>

<file path=docProps/thumbnail.jpeg>
</file>